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9D2E0-8C3D-4582-ABC9-BEC6492D1608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DFAB6-AFC0-4487-92FE-57BD7ACDC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74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9D2E0-8C3D-4582-ABC9-BEC6492D1608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DFAB6-AFC0-4487-92FE-57BD7ACDC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598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9D2E0-8C3D-4582-ABC9-BEC6492D1608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DFAB6-AFC0-4487-92FE-57BD7ACDC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113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9D2E0-8C3D-4582-ABC9-BEC6492D1608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DFAB6-AFC0-4487-92FE-57BD7ACDC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75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9D2E0-8C3D-4582-ABC9-BEC6492D1608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DFAB6-AFC0-4487-92FE-57BD7ACDC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61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9D2E0-8C3D-4582-ABC9-BEC6492D1608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DFAB6-AFC0-4487-92FE-57BD7ACDC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525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9D2E0-8C3D-4582-ABC9-BEC6492D1608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DFAB6-AFC0-4487-92FE-57BD7ACDC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651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9D2E0-8C3D-4582-ABC9-BEC6492D1608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DFAB6-AFC0-4487-92FE-57BD7ACDC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520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9D2E0-8C3D-4582-ABC9-BEC6492D1608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DFAB6-AFC0-4487-92FE-57BD7ACDC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13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9D2E0-8C3D-4582-ABC9-BEC6492D1608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DFAB6-AFC0-4487-92FE-57BD7ACDC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861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9D2E0-8C3D-4582-ABC9-BEC6492D1608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DFAB6-AFC0-4487-92FE-57BD7ACDC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256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9D2E0-8C3D-4582-ABC9-BEC6492D1608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DFAB6-AFC0-4487-92FE-57BD7ACDC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162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32164"/>
            <a:ext cx="4575261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304" y="609600"/>
            <a:ext cx="4066822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524000" y="3124200"/>
            <a:ext cx="1447800" cy="10668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400800" y="1333500"/>
            <a:ext cx="1905000" cy="14859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20145" y="3636818"/>
            <a:ext cx="281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yellow box should look like the blue box.  The bit should be visible, and is much smaller than the column above.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318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</dc:creator>
  <cp:lastModifiedBy>E</cp:lastModifiedBy>
  <cp:revision>1</cp:revision>
  <dcterms:created xsi:type="dcterms:W3CDTF">2015-07-01T06:52:05Z</dcterms:created>
  <dcterms:modified xsi:type="dcterms:W3CDTF">2015-07-01T06:55:19Z</dcterms:modified>
</cp:coreProperties>
</file>